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30" r:id="rId4"/>
    <p:sldMasterId id="2147483868" r:id="rId5"/>
    <p:sldMasterId id="2147483886" r:id="rId6"/>
    <p:sldMasterId id="2147483898" r:id="rId7"/>
    <p:sldMasterId id="2147483910" r:id="rId8"/>
    <p:sldMasterId id="2147483922" r:id="rId9"/>
  </p:sldMasterIdLst>
  <p:sldIdLst>
    <p:sldId id="256" r:id="rId10"/>
    <p:sldId id="272" r:id="rId11"/>
    <p:sldId id="263" r:id="rId12"/>
    <p:sldId id="269" r:id="rId13"/>
    <p:sldId id="262" r:id="rId14"/>
    <p:sldId id="261" r:id="rId15"/>
    <p:sldId id="257" r:id="rId16"/>
    <p:sldId id="258" r:id="rId17"/>
    <p:sldId id="260" r:id="rId18"/>
    <p:sldId id="266" r:id="rId19"/>
    <p:sldId id="264" r:id="rId20"/>
    <p:sldId id="268" r:id="rId21"/>
    <p:sldId id="273" r:id="rId22"/>
    <p:sldId id="267" r:id="rId23"/>
    <p:sldId id="274" r:id="rId24"/>
    <p:sldId id="259" r:id="rId25"/>
    <p:sldId id="271" r:id="rId26"/>
    <p:sldId id="270" r:id="rId27"/>
    <p:sldId id="26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66FF"/>
    <a:srgbClr val="0080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1" autoAdjust="0"/>
    <p:restoredTop sz="94712" autoAdjust="0"/>
  </p:normalViewPr>
  <p:slideViewPr>
    <p:cSldViewPr snapToGrid="0">
      <p:cViewPr varScale="1">
        <p:scale>
          <a:sx n="108" d="100"/>
          <a:sy n="108" d="100"/>
        </p:scale>
        <p:origin x="5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3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35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38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21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52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993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7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4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48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89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49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13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82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DB1F6-11E1-4209-A1A1-EC9A63C5CD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A74F44-F9F7-4167-854E-BC606C750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15703-717E-44EA-9A63-F2D7CDFAA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6F6871-C261-476D-A10A-A8A240703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75DC6-4B9B-44DC-838A-6C617960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7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70EEF-870E-4900-9D11-C0A875AB4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171A8-52F8-4A56-AC83-81C373C24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9E3CE-ED16-467E-92BB-4E8D6D04A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E1402-79D9-4B70-B668-9FFB933DD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45AE2-DA17-4DA6-AB96-D276CD409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3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55431-2F5C-44D8-B8C6-5F56683D6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67925-0464-462A-AFF3-43CF8188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49F7F-60FF-414A-AF0C-8CD179550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18F7E-C673-454C-9DCB-38CF8AE7C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72491-17A0-40D9-B38B-E002BA18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8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96050-DB97-4B45-97B2-5C1453695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3FA68-FBC9-4173-AA88-9A03409B6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016DA-98B0-446F-B944-6837D826C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F6A4EA-570D-442E-901F-E46F3C144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102C96-E633-4697-8182-9912F761F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5FEFC0-637A-4D79-BDCA-FEAC89AE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8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4C8FD-D773-4C30-8510-2028F5A7C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899D95-5987-4C9E-960F-73E05C84E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BF62A-01F4-466F-A849-DB1E5DEF7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2AD95-9BC3-4B27-B5C2-743A58EFE9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A0AC9C-1852-44F4-A21B-0F23B75730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D0676C-317D-4A75-8D39-B71DBB58B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C54B63-F214-4BC3-967D-202FE880C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D05EB4-9622-4623-A65A-8D4A15F18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E71C2-D750-416B-A275-27D9765C5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9B4901-E3D3-40B4-A808-C81BF1B8D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29E9C3-B886-4AE0-918C-9C46D5EB4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289DC0-2A63-4124-97DB-522725FE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9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DD65F5-927E-4F67-BCF4-477A0F221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CD5540-6A42-4D78-8495-EB6C4D93D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30D3B2-15EB-4889-80A0-84071B373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5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34D20-4E91-4821-8ABA-95071C1A7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1D251-3889-4612-9803-EBD88E614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EB9767-F94A-4BB1-8BFD-B885B64FD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13C031-FF08-4B81-AE32-414665EAF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6C951-DEBC-4B99-BF88-7B8337C9B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6A7F0-F8A1-4ED4-B49C-61593AD93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7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45F31-44A6-423A-8A7C-C9E37A080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AE31FE-4ADF-4098-905E-48F73BFC32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280663-48FB-40B5-B374-9BD2847BB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51290-CCA5-454A-8980-EC5DE5A69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052C9-F8A7-4ADC-AD42-B32CA2459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07046-1353-44EB-996B-AD8807C33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5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66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1401F-EB21-4227-A2C8-BA4517B25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6D7B9-E465-4DDF-85A5-F4D19E329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ABE01-7B07-422A-A669-811A889B4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D97C2-8EB3-47D2-B22B-4A080F589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48C5B-85AE-4590-8BA2-941630971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8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992B37-6D32-4BEF-9A10-2E126318D2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FCCA02-0371-4BC0-97D4-B4A9DEEED0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D90ED-3BD6-4D54-A7CA-0B951D0EF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23A22-CCAB-4E8D-98CE-965D7EDE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7A058-919E-4E3D-9FCA-63E00155E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9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647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60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7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9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8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4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9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7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0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1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14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6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4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396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57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40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8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4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0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7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5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0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8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82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2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9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6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6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73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8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37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5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4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8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3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765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76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9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20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4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5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0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9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6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08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0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8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9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4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5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85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0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1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7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6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4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722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64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2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6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2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ED574-6677-4471-8F73-716E1B371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9D254F-DD31-412C-840A-565D87A97C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302AB-EC5B-4081-9D7C-74575E533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251AD-8501-429B-9D56-25F6F56B4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483F3-547E-4A91-B1CF-B97AF7E4F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1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3788E-0514-45F9-A5C0-24B198746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29193-CE6F-467D-B36C-0438C08B6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4AE9B-5486-4D0B-A871-B4504E94C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33583-040D-4F80-9397-971EB195A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42148-C25C-4519-B3E2-CCFA2FE80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0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2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1760F-55EA-43A7-8102-011AA32B2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4568E-3DF0-45F5-A562-596E39AC5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649CC-94E3-4BCB-A633-392B2407E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22844-7769-4D80-80E1-ED69DB188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A52E3-64D5-4630-AC49-F4D750E4D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9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40719-F07D-4661-B401-4E094AA68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18552-527F-4384-8578-E51906ED4F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427B9-96D2-4D8A-95A8-51107232E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7CE4C6-B96C-478D-AD07-1C34F4821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8FEB6-FD3B-4B24-BC16-F004F4AD5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F1484A-D32D-4B5D-886D-F1D81373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2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28CEB-AEFF-4A72-890F-873D9850A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0994A-120A-4BB0-8005-C8D769308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648B55-1CA8-4839-BD29-0DF2C9CFC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71D147-D469-4B05-B3B3-F382D89A59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907461-F3EF-42F5-88F8-70926001D9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861D67-54F0-4759-ADAC-8299C8516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CD0BB7-35D5-44DA-B3F5-E94D66711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4F7441-259C-4933-B5F7-5B198ED4D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7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2DF1D-DD0B-4390-9F9C-311FC1DE2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2811E6-B9C1-4B6A-A512-BCF73BF01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065AB2-22F5-4F5E-86B9-BABC59763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A36CC-5701-418E-BB8C-350AD3D7F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0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454DEB-1577-453C-A5B3-192BA93C0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F5BA2-151F-4545-A4F2-C65D5DADC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C6B95-858A-49D0-BE99-9FBE3F79F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9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3DFB7-56F8-430D-895D-C240E4900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53295-D937-4A81-973D-38DE995C3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6013D-BB68-4E37-9676-D7AEE0F8F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F8F03-7514-4592-B2DA-32B9B2A83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C2B60-BBCC-483B-A82B-1367977F0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BF2488-1B1E-465B-848D-39973FDE2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0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698E0-9D41-43EE-A512-A200FB834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42574-B9FA-4777-9845-C815BB9D3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F11D18-9215-48A8-A5DE-06765A20C8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8B3CFA-E703-4569-9730-4618D46C2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CD96B5-C480-48D6-83D6-FC2E182C2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F83731-694C-487C-B1C4-E137B9862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98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D2194-D024-4008-9071-6506430DD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AA6C88-3996-489C-A110-F32197B6D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32C81-2083-4008-BB4D-721F8462E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96D8C-1729-4819-B688-633010DF6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01D30-7574-46BD-933E-808FA7112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57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40C78-E82F-4C58-9538-4570C434B2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D4F726-29F7-4EA7-AA1A-DE82F25012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01BCA-3458-49B1-AA5A-8A447D49E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78DBF-DB76-4F06-8D05-901307653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D60D6-03F2-46F9-9B5B-C892EFBA3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0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9BE2A-B895-414D-8134-8B5471CBE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30597D-20C3-4552-A2D3-FF61DC973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40417-95FB-44DB-8328-005AE4B4A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BB5D6-A42D-4C14-9BAC-738D97525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76AEE-9BA5-460D-AC77-D07D12AA0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2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3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DDDB0-D5AF-4523-AB79-40A91597E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E970A-2AB7-477B-80AD-0CA2602BA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F316B-85FE-4249-873D-5BB13D4E8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5F203-B85C-4EDC-8C90-F387E563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C2A76-738F-4753-A466-2CDDC7DF8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7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822E0-1E5B-48CF-ADF4-12FE2D7ED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53D08C-B0E5-471E-B65D-6EE873538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BCD60-7737-45AE-9C2D-F6881D35C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BC046-1662-48F0-8C24-125648DF4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4C5E7-F370-417E-8E84-3AA0AA7C3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8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2E896-66F9-4793-A2B6-C572CED3C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6E38D-7248-42B1-B760-E1F692559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BB275-B47F-43D9-ABEE-619099D64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D4D6E2-F580-4A46-8422-4614734AF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0B833-0576-4AFC-876F-6013E4162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97884-4EF8-4954-B935-800EC5EBB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2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E691E-D56A-4C88-AE9B-EDE61FA79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73D41-AECF-472D-ACE6-E4044836C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B7B31-63EC-43EC-B82A-FD1525CCFA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CB98BB-0A00-477D-AB82-827298415B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810F87-3E32-4CC4-85FA-D0F81F2010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21748D-5217-40A5-A7C3-A35C6DF71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FBC5FB-D62A-4CDB-A997-D7FE83DAE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A4DCBF-5D72-4A6B-9138-DC504EEE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6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C779C-706B-49A2-AB2D-18D05E71C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4049B4-C6E9-4E45-AF17-B5D6F3B2E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D220AD-2EDE-44C1-A175-D3744B5C4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3A59AA-2285-4278-B61E-5461DE189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87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27FEBC-FC1E-408A-9974-D64B12D33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25323C-3779-4956-BC26-4C93C10CF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8D5B9-A2B2-4441-866E-27A84E0CD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1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F6017-0413-438B-8120-8AA2F2FA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AD32D-4B35-4AF9-BECA-97EE03A2D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B2409-E00F-49B7-96A1-A005562A37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8B089F-319D-4FF0-8EA6-D7BABF7E8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B9CAB-BF89-419E-8173-EDA5ABAB4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89005-0D44-4643-9C2B-58B1120EB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0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664B6-60D1-4EE6-9CB3-A4DDC2842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1B7309-8BAD-43CF-ADB0-AFE2978A4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3EBE76-D547-4443-BF7E-95A557B2F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43A16-77EC-424D-9CFA-A4A6265CB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37A68D-3330-43B7-81CE-E56E0F454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BC733-1DA9-4B64-B13C-530F2540F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4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BD829-F1BE-4674-9AD6-3EFF55390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E2D3AE-C8A2-471C-9E78-A1FCEEF58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B7A3-9B06-43B9-93A8-571AE2BE9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10256-871B-485D-9332-3A6CC71E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5074D-A30E-4BDE-8300-2BD0428D1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01D7EA-6929-48BB-A7F8-47DF884EA0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FD474B-BFD1-4210-8BBC-0AABF06D8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FC035-15BB-4D6F-829A-5DEF770F2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B87237-11C4-4973-8D0B-67FD1E248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5ACE6-E67A-4C2A-BBE2-D0DF170FD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9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198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362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79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CCEC82-D241-4CC7-B642-450F9148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A5B18-0305-457B-8930-DD42F1B73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B22F8-B838-4CDE-A908-85D6258E8A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970C2-CEA4-45AA-9D7A-1DCCEADA2E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A946D-3C7C-48F9-B8F8-BEA20CBFE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78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31B7C8-A579-4DD9-A765-95137FC4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2D902-1611-4117-8770-32CB8E817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BEE6B-6E1E-4017-B688-751E076025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0108E-299F-46FE-AC92-BBDDCAEEB2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812D6-C52F-46B0-8896-C6D562D34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96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3034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17A250-90D2-429E-AD75-AA0C515C3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B675C0-78F0-4F33-954A-C1BEF94F2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7E2E7-4B8E-41D4-A551-135A744B15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DEFEC-83A0-4931-B2AD-FE4C0384510E}" type="datetimeFigureOut">
              <a:rPr lang="en-US" smtClean="0"/>
              <a:t>2/3/2018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830BE-31B0-4394-983D-EE9F084AD1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086DD-131B-47B0-A334-A95467394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346F1-B58B-4AF5-B564-8D14384EF8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6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0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1E86E-E096-49B9-80D7-2315E489FD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52079"/>
            <a:ext cx="9144000" cy="1860302"/>
          </a:xfrm>
        </p:spPr>
        <p:txBody>
          <a:bodyPr>
            <a:normAutofit/>
          </a:bodyPr>
          <a:lstStyle/>
          <a:p>
            <a:r>
              <a:rPr lang="en-US" sz="4800" b="1" dirty="0"/>
              <a:t>A Photo Story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09FE9D-1474-4493-B081-2CC5B115F0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7262" y="2779917"/>
            <a:ext cx="9587884" cy="295572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memorable Times in the life of                                       </a:t>
            </a:r>
            <a:r>
              <a:rPr lang="en-US" sz="4400" b="1" dirty="0">
                <a:solidFill>
                  <a:srgbClr val="FF3399"/>
                </a:solidFill>
              </a:rPr>
              <a:t>Deaconess                                                      Valeria Fields Seward </a:t>
            </a:r>
            <a:r>
              <a:rPr lang="en-US" b="1" dirty="0">
                <a:solidFill>
                  <a:srgbClr val="FF3399"/>
                </a:solidFill>
              </a:rPr>
              <a:t>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FF4C52-6808-4A97-89E4-38660CE4B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450" y="183885"/>
            <a:ext cx="3938720" cy="342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2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95000">
              <a:srgbClr val="FF66FF"/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055CC-4906-4015-B7E7-F1017828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445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                               Glamour Girl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AB006F7-185B-4B4E-98DA-17BFFB87339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99" y="1238250"/>
            <a:ext cx="4791075" cy="4886325"/>
          </a:xfrm>
          <a:ln w="63500">
            <a:solidFill>
              <a:srgbClr val="FF66FF"/>
            </a:solidFill>
          </a:ln>
        </p:spPr>
      </p:pic>
    </p:spTree>
    <p:extLst>
      <p:ext uri="{BB962C8B-B14F-4D97-AF65-F5344CB8AC3E}">
        <p14:creationId xmlns:p14="http://schemas.microsoft.com/office/powerpoint/2010/main" val="17327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FA2FB-49CE-4D32-895A-FD5B38716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Pretty in Red                                                                                                      </a:t>
            </a:r>
            <a:r>
              <a:rPr lang="en-US" sz="1800" dirty="0"/>
              <a:t>1995</a:t>
            </a:r>
            <a:endParaRPr lang="en-US" sz="3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210E4C-CAB4-4070-8B4A-F84DF970EEE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219" y="1967588"/>
            <a:ext cx="4952245" cy="4890412"/>
          </a:xfrm>
          <a:ln w="539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402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FF80F-56D7-4C4F-992C-AAFFE7B28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Just Hanging Out In The Yard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1FEF62-36A9-4334-8108-0350A887B9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866" y="1473693"/>
            <a:ext cx="4412202" cy="5104660"/>
          </a:xfrm>
          <a:solidFill>
            <a:srgbClr val="008000"/>
          </a:solidFill>
          <a:ln w="38100">
            <a:solidFill>
              <a:srgbClr val="008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1ED9D1-BF75-4E60-A17E-09328EC82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96" y="1980076"/>
            <a:ext cx="2159643" cy="2045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22A4C-AB99-491D-A10C-33EE6D4B3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241" y="3706672"/>
            <a:ext cx="2159643" cy="204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3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E74B9-E4BF-4C1A-BEDC-CB6FB1E86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Church Lady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A1D01A-D203-4405-A95E-40EFDFC7E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1994185"/>
            <a:ext cx="3938953" cy="4371445"/>
          </a:xfrm>
          <a:ln w="41275">
            <a:solidFill>
              <a:srgbClr val="7030A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CB6792-926C-4E06-8AF3-5328C715A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1494">
            <a:off x="1359876" y="2455111"/>
            <a:ext cx="2194413" cy="154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3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7FEB-C364-4B4C-ABEC-5409B0F4F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Sassy at church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2358F0-22BB-4B01-AB7E-0C01949282B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25" y="2086006"/>
            <a:ext cx="5662803" cy="410524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2998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509BF-A1CE-4D06-9EEB-6C0E7FA7C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Another Church Debut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51CF2C-4C1A-4D86-9520-FEE6C2BCE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371" y="1405802"/>
            <a:ext cx="6752492" cy="545219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8CDD21-609F-43C7-B233-0B3AD79FE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71" y="2583656"/>
            <a:ext cx="1690688" cy="1690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171735-FF70-4AFC-B3DE-C14BC5304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3487" y="2441213"/>
            <a:ext cx="1690688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0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5BC37-0910-4F2F-80C9-9555E0B09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               Fields Family Reunion                                           							2007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19DDDA-25F7-4FEB-8DD3-9E90FDC33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366" y="2153412"/>
            <a:ext cx="2121965" cy="2286000"/>
          </a:xfrm>
          <a:solidFill>
            <a:srgbClr val="FFFF00"/>
          </a:solidFill>
          <a:ln w="285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11E64B-52F4-4725-B78D-064788AA1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873" y="2153412"/>
            <a:ext cx="2186625" cy="2286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3D4542-B393-435B-A4B3-E0381D52D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98" y="2153412"/>
            <a:ext cx="2372868" cy="3575304"/>
          </a:xfrm>
          <a:prstGeom prst="rect">
            <a:avLst/>
          </a:prstGeom>
          <a:ln w="349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283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64DEE-CBB7-405D-9EF5-5852030CB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Leading Ladies Tea                                                                              </a:t>
            </a:r>
            <a:r>
              <a:rPr lang="en-US" sz="2400" b="1" dirty="0"/>
              <a:t>2016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484179-7C24-4D69-A9F0-EC73DD9C5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687" y="1690688"/>
            <a:ext cx="6524625" cy="491172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DE0FD8-1FDC-4D2E-8D31-FE3B4583A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3185">
            <a:off x="563783" y="2490275"/>
            <a:ext cx="1888501" cy="187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C85E-9025-4862-A073-2C284C454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           SEWARD FAMILY REUNION                                  	                       2017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43DF9E-9AC4-4C6D-9173-AC04648237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21085" y="1919644"/>
            <a:ext cx="6458426" cy="4205947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86859B6-C339-4401-A388-339015D8CDD6}"/>
              </a:ext>
            </a:extLst>
          </p:cNvPr>
          <p:cNvSpPr/>
          <p:nvPr/>
        </p:nvSpPr>
        <p:spPr>
          <a:xfrm>
            <a:off x="9561250" y="597941"/>
            <a:ext cx="2228295" cy="259802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4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FEBEC-7F25-4C5F-9DAA-D7823C004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Dressed in Deaconess Attire                                                                     </a:t>
            </a:r>
            <a:r>
              <a:rPr lang="en-US" sz="2000" b="1" dirty="0"/>
              <a:t>For Communion Sunday (1/28/18)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5494CA-ED73-424C-ACC5-19E785FA91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24" y="2512176"/>
            <a:ext cx="4117661" cy="370713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FA90DD-C81C-45F3-B635-089AAE057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203" y="2303441"/>
            <a:ext cx="2476921" cy="20339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A5532A-7A8C-450B-AD61-73CFE75590AB}"/>
              </a:ext>
            </a:extLst>
          </p:cNvPr>
          <p:cNvSpPr txBox="1"/>
          <p:nvPr/>
        </p:nvSpPr>
        <p:spPr>
          <a:xfrm>
            <a:off x="3968124" y="6219310"/>
            <a:ext cx="4117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 Bless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B6AD04-49C8-4EC8-9005-D714915C03D0}"/>
              </a:ext>
            </a:extLst>
          </p:cNvPr>
          <p:cNvSpPr txBox="1"/>
          <p:nvPr/>
        </p:nvSpPr>
        <p:spPr>
          <a:xfrm>
            <a:off x="669956" y="3782085"/>
            <a:ext cx="30962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3399"/>
                </a:solidFill>
              </a:rPr>
              <a:t>Thank </a:t>
            </a:r>
          </a:p>
          <a:p>
            <a:r>
              <a:rPr lang="en-US" sz="2400" b="1" dirty="0">
                <a:solidFill>
                  <a:srgbClr val="FF3399"/>
                </a:solidFill>
              </a:rPr>
              <a:t>     You </a:t>
            </a:r>
          </a:p>
          <a:p>
            <a:r>
              <a:rPr lang="en-US" sz="2400" b="1" dirty="0">
                <a:solidFill>
                  <a:srgbClr val="FF3399"/>
                </a:solidFill>
              </a:rPr>
              <a:t>           For </a:t>
            </a:r>
          </a:p>
          <a:p>
            <a:r>
              <a:rPr lang="en-US" sz="2400" b="1" dirty="0">
                <a:solidFill>
                  <a:srgbClr val="FF3399"/>
                </a:solidFill>
              </a:rPr>
              <a:t>               Your    	   	        Service</a:t>
            </a:r>
          </a:p>
        </p:txBody>
      </p:sp>
    </p:spTree>
    <p:extLst>
      <p:ext uri="{BB962C8B-B14F-4D97-AF65-F5344CB8AC3E}">
        <p14:creationId xmlns:p14="http://schemas.microsoft.com/office/powerpoint/2010/main" val="4836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2DA88-0E1C-4A18-987D-74EAB870E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/>
              <a:t>It’s Me                                                                                                        </a:t>
            </a:r>
            <a:r>
              <a:rPr lang="en-US" sz="2400" b="1" dirty="0"/>
              <a:t>Young and Innocent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C53187-8FEA-4A78-A97B-603E4C65F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568" y="1930400"/>
            <a:ext cx="4152900" cy="456247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6DB1D4-7F7B-4D68-B529-E6102C20A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451" y="1470358"/>
            <a:ext cx="1445349" cy="14813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9512F8-1CFF-4DC7-BAB2-BD43940C2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758" y="3217822"/>
            <a:ext cx="1445349" cy="1481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12147E-088A-41CD-AF77-E51CBCA0C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929" y="3316289"/>
            <a:ext cx="1445349" cy="14813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8B7982-212C-4A18-A2D3-DD852973D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27" y="1627784"/>
            <a:ext cx="1445349" cy="148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2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C0368-D8DB-4DA8-BBBB-9678B31A7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</a:t>
            </a:r>
            <a:r>
              <a:rPr lang="en-US" sz="3600" dirty="0"/>
              <a:t>                  </a:t>
            </a:r>
            <a:r>
              <a:rPr lang="en-US" sz="3600" b="1" dirty="0"/>
              <a:t>On-the-Jo</a:t>
            </a:r>
            <a:r>
              <a:rPr lang="en-US" sz="3600" dirty="0"/>
              <a:t>b                                                          	</a:t>
            </a:r>
            <a:r>
              <a:rPr lang="en-US" sz="3600" b="1" dirty="0"/>
              <a:t>                     </a:t>
            </a:r>
            <a:r>
              <a:rPr lang="en-US" sz="2400" b="1" dirty="0"/>
              <a:t>New York - 1960  (Child Care Center)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CA710B-1D04-4918-8634-877DF6128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531" y="2146041"/>
            <a:ext cx="6382139" cy="3909526"/>
          </a:xfrm>
          <a:ln w="79375" cap="rnd">
            <a:solidFill>
              <a:schemeClr val="accent1"/>
            </a:solidFill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AE3D27E-4D22-4A42-AF56-0A6E555BAD9E}"/>
              </a:ext>
            </a:extLst>
          </p:cNvPr>
          <p:cNvCxnSpPr/>
          <p:nvPr/>
        </p:nvCxnSpPr>
        <p:spPr>
          <a:xfrm>
            <a:off x="1666875" y="3091154"/>
            <a:ext cx="914400" cy="9144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6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BE8CB-34C3-4C9D-809F-8771C7D27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                                  </a:t>
            </a:r>
            <a:r>
              <a:rPr lang="en-US" sz="3600" b="1" dirty="0"/>
              <a:t>Surprise!!                                              </a:t>
            </a:r>
            <a:r>
              <a:rPr lang="en-US" b="1" dirty="0"/>
              <a:t>	                     </a:t>
            </a:r>
            <a:r>
              <a:rPr lang="en-US" sz="2400" b="1" dirty="0"/>
              <a:t>I wasn’t expecting that one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8B189B-C673-4AA8-A118-02D9A06F2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0" r="-1"/>
          <a:stretch/>
        </p:blipFill>
        <p:spPr>
          <a:xfrm>
            <a:off x="3565030" y="2079989"/>
            <a:ext cx="5191125" cy="4084923"/>
          </a:xfrm>
          <a:ln w="50800">
            <a:solidFill>
              <a:srgbClr val="C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52BFCC-98C9-4353-A45C-1AB8DB200E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59" y="2405062"/>
            <a:ext cx="2181225" cy="2047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056045-FEF0-42E6-94F5-EC1F74F469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575" y="2074576"/>
            <a:ext cx="2181225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6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E6738-D7B1-48AA-9EB2-C4CDDDBC2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152" y="242867"/>
            <a:ext cx="10515600" cy="1325563"/>
          </a:xfrm>
        </p:spPr>
        <p:txBody>
          <a:bodyPr/>
          <a:lstStyle/>
          <a:p>
            <a:r>
              <a:rPr lang="en-US" dirty="0"/>
              <a:t>  vacating </a:t>
            </a:r>
            <a:r>
              <a:rPr lang="en-US" sz="3600" dirty="0"/>
              <a:t>in Florida                                                            </a:t>
            </a:r>
            <a:r>
              <a:rPr lang="en-US" sz="2400" dirty="0"/>
              <a:t>March 1985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790637-C11D-4A82-B71C-FEAC9F38CB1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36" y="1820356"/>
            <a:ext cx="3756894" cy="4225880"/>
          </a:xfrm>
          <a:ln w="44450"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0BA531-82E6-4C72-A302-0C71FE46B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450" y="2081614"/>
            <a:ext cx="5714999" cy="3703365"/>
          </a:xfrm>
          <a:prstGeom prst="rect">
            <a:avLst/>
          </a:prstGeom>
          <a:ln w="539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60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B593E-32D2-4F3E-8DA0-552D32CFA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 </a:t>
            </a:r>
            <a:r>
              <a:rPr lang="en-US" sz="3600" dirty="0"/>
              <a:t>Live-in homecare/childcare                                                          </a:t>
            </a:r>
            <a:r>
              <a:rPr lang="en-US" sz="2400" dirty="0"/>
              <a:t>Lucy’s Family Home (1980-1990’s)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EE29CCC4-DE4B-47F7-9686-C5CF7E03A0F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r="8198"/>
          <a:stretch/>
        </p:blipFill>
        <p:spPr>
          <a:xfrm>
            <a:off x="325016" y="2009711"/>
            <a:ext cx="3528527" cy="316848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91FC18-1929-4554-A6FF-D40CCD381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4" y="1802655"/>
            <a:ext cx="3638938" cy="43799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9645FC-7302-416A-90AA-1ADE97538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140" y="2153470"/>
            <a:ext cx="3774843" cy="302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4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3483F-9BE2-48A8-AB8D-E3E829DE2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                           Wedding Day                                                                                                     	                             </a:t>
            </a:r>
            <a:r>
              <a:rPr lang="en-US" sz="1800" dirty="0"/>
              <a:t>August 1989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1898E0-89C1-4CF4-8B78-3BE20C5E1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11" y="1930399"/>
            <a:ext cx="5981351" cy="488329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AA54CD-4E03-4943-8C32-D3561C138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62" y="1120329"/>
            <a:ext cx="2103168" cy="16201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E72ED5-DBF4-4645-8046-ED4EEA83D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39" y="1120329"/>
            <a:ext cx="2103168" cy="162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4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940DB-D8A6-42D5-B578-6FB0CC8E9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/>
              <a:t>                      Wedding party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C75CA2C-14DF-4F2E-8982-77A75871367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8F8ED8-EBED-4325-883A-EE71BA39F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108" y="1807869"/>
            <a:ext cx="6204858" cy="410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6"/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834BD-6AF8-4ED6-99C6-A5557DA53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00051"/>
            <a:ext cx="10364451" cy="876299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more Wedding Photos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939EA7-4EBF-4DF9-B1B3-4EBF1C66415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993" y="4287724"/>
            <a:ext cx="3193557" cy="231212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432676-B71F-4F3B-8552-20B203AE9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75" y="4287726"/>
            <a:ext cx="3241181" cy="2312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ABDACA-63C0-4770-8C9A-2006810D9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2462855"/>
            <a:ext cx="4095750" cy="35058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3C016F-BCF0-4F4F-A618-31C324A3AD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13" y="1485639"/>
            <a:ext cx="3288806" cy="2459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EFB1F6-20C9-42C5-A155-1944790098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992" y="1485639"/>
            <a:ext cx="3193557" cy="245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1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4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1097</TotalTime>
  <Words>100</Words>
  <Application>Microsoft Office PowerPoint</Application>
  <PresentationFormat>Widescreen</PresentationFormat>
  <Paragraphs>26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Arial</vt:lpstr>
      <vt:lpstr>Calibri</vt:lpstr>
      <vt:lpstr>Calibri Light</vt:lpstr>
      <vt:lpstr>Century Gothic</vt:lpstr>
      <vt:lpstr>Gill Sans MT</vt:lpstr>
      <vt:lpstr>Trebuchet MS</vt:lpstr>
      <vt:lpstr>Tw Cen MT</vt:lpstr>
      <vt:lpstr>Wingdings 3</vt:lpstr>
      <vt:lpstr>Facet</vt:lpstr>
      <vt:lpstr>Wisp</vt:lpstr>
      <vt:lpstr>Ion Boardroom</vt:lpstr>
      <vt:lpstr>Retrospect</vt:lpstr>
      <vt:lpstr>Droplet</vt:lpstr>
      <vt:lpstr>Office Theme</vt:lpstr>
      <vt:lpstr>1_Office Theme</vt:lpstr>
      <vt:lpstr>Gallery</vt:lpstr>
      <vt:lpstr>2_Office Theme</vt:lpstr>
      <vt:lpstr>A Photo Story</vt:lpstr>
      <vt:lpstr>It’s Me                                                                                                        Young and Innocent</vt:lpstr>
      <vt:lpstr>                    On-the-Job                                                                                New York - 1960  (Child Care Center)</vt:lpstr>
      <vt:lpstr>                                   Surprise!!                                                                    I wasn’t expecting that one</vt:lpstr>
      <vt:lpstr>  vacating in Florida                                                            March 1985</vt:lpstr>
      <vt:lpstr>  Live-in homecare/childcare                                                          Lucy’s Family Home (1980-1990’s)</vt:lpstr>
      <vt:lpstr>                           Wedding Day                                                                                                                                   August 1989</vt:lpstr>
      <vt:lpstr>                      Wedding party  </vt:lpstr>
      <vt:lpstr>more Wedding Photos</vt:lpstr>
      <vt:lpstr>                               Glamour Girl</vt:lpstr>
      <vt:lpstr>Pretty in Red                                                                                                      1995</vt:lpstr>
      <vt:lpstr>Just Hanging Out In The Yard</vt:lpstr>
      <vt:lpstr>Church Lady</vt:lpstr>
      <vt:lpstr>Sassy at church</vt:lpstr>
      <vt:lpstr>Another Church Debut</vt:lpstr>
      <vt:lpstr>               Fields Family Reunion                                                  2007</vt:lpstr>
      <vt:lpstr>Leading Ladies Tea                                                                              2016</vt:lpstr>
      <vt:lpstr>            SEWARD FAMILY REUNION                                                          2017</vt:lpstr>
      <vt:lpstr>Dressed in Deaconess Attire                                                                     For Communion Sunday (1/28/18)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Seward</dc:creator>
  <cp:lastModifiedBy>Margaret Seward</cp:lastModifiedBy>
  <cp:revision>100</cp:revision>
  <dcterms:created xsi:type="dcterms:W3CDTF">2018-01-30T21:16:09Z</dcterms:created>
  <dcterms:modified xsi:type="dcterms:W3CDTF">2018-02-04T00:19:05Z</dcterms:modified>
</cp:coreProperties>
</file>